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3715-9E55-4E98-88DB-E53794BA2334}" type="datetimeFigureOut">
              <a:rPr lang="es-PR" smtClean="0"/>
              <a:t>31/07/2014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B8D1-4E0D-4491-8EC1-C56F65D5E2DB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3715-9E55-4E98-88DB-E53794BA2334}" type="datetimeFigureOut">
              <a:rPr lang="es-PR" smtClean="0"/>
              <a:t>31/07/2014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B8D1-4E0D-4491-8EC1-C56F65D5E2DB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3715-9E55-4E98-88DB-E53794BA2334}" type="datetimeFigureOut">
              <a:rPr lang="es-PR" smtClean="0"/>
              <a:t>31/07/2014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B8D1-4E0D-4491-8EC1-C56F65D5E2DB}" type="slidenum">
              <a:rPr lang="es-PR" smtClean="0"/>
              <a:t>‹Nº›</a:t>
            </a:fld>
            <a:endParaRPr lang="es-P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3715-9E55-4E98-88DB-E53794BA2334}" type="datetimeFigureOut">
              <a:rPr lang="es-PR" smtClean="0"/>
              <a:t>31/07/2014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B8D1-4E0D-4491-8EC1-C56F65D5E2DB}" type="slidenum">
              <a:rPr lang="es-PR" smtClean="0"/>
              <a:t>‹Nº›</a:t>
            </a:fld>
            <a:endParaRPr lang="es-P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3715-9E55-4E98-88DB-E53794BA2334}" type="datetimeFigureOut">
              <a:rPr lang="es-PR" smtClean="0"/>
              <a:t>31/07/2014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B8D1-4E0D-4491-8EC1-C56F65D5E2DB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3715-9E55-4E98-88DB-E53794BA2334}" type="datetimeFigureOut">
              <a:rPr lang="es-PR" smtClean="0"/>
              <a:t>31/07/2014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B8D1-4E0D-4491-8EC1-C56F65D5E2DB}" type="slidenum">
              <a:rPr lang="es-PR" smtClean="0"/>
              <a:t>‹Nº›</a:t>
            </a:fld>
            <a:endParaRPr lang="es-P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3715-9E55-4E98-88DB-E53794BA2334}" type="datetimeFigureOut">
              <a:rPr lang="es-PR" smtClean="0"/>
              <a:t>31/07/2014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B8D1-4E0D-4491-8EC1-C56F65D5E2DB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3715-9E55-4E98-88DB-E53794BA2334}" type="datetimeFigureOut">
              <a:rPr lang="es-PR" smtClean="0"/>
              <a:t>31/07/2014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B8D1-4E0D-4491-8EC1-C56F65D5E2DB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3715-9E55-4E98-88DB-E53794BA2334}" type="datetimeFigureOut">
              <a:rPr lang="es-PR" smtClean="0"/>
              <a:t>31/07/2014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B8D1-4E0D-4491-8EC1-C56F65D5E2DB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3715-9E55-4E98-88DB-E53794BA2334}" type="datetimeFigureOut">
              <a:rPr lang="es-PR" smtClean="0"/>
              <a:t>31/07/2014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B8D1-4E0D-4491-8EC1-C56F65D5E2DB}" type="slidenum">
              <a:rPr lang="es-PR" smtClean="0"/>
              <a:t>‹Nº›</a:t>
            </a:fld>
            <a:endParaRPr lang="es-P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3715-9E55-4E98-88DB-E53794BA2334}" type="datetimeFigureOut">
              <a:rPr lang="es-PR" smtClean="0"/>
              <a:t>31/07/2014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9B8D1-4E0D-4491-8EC1-C56F65D5E2DB}" type="slidenum">
              <a:rPr lang="es-PR" smtClean="0"/>
              <a:t>‹Nº›</a:t>
            </a:fld>
            <a:endParaRPr lang="es-P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2623715-9E55-4E98-88DB-E53794BA2334}" type="datetimeFigureOut">
              <a:rPr lang="es-PR" smtClean="0"/>
              <a:t>31/07/2014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DE9B8D1-4E0D-4491-8EC1-C56F65D5E2DB}" type="slidenum">
              <a:rPr lang="es-PR" smtClean="0"/>
              <a:t>‹Nº›</a:t>
            </a:fld>
            <a:endParaRPr lang="es-P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394" y="2667000"/>
            <a:ext cx="5684808" cy="260517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2000" y="1143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PR" dirty="0" smtClean="0"/>
              <a:t>Taller 1: Conceptos relacionados al avalúo</a:t>
            </a:r>
            <a:br>
              <a:rPr lang="es-PR" dirty="0" smtClean="0"/>
            </a:br>
            <a:r>
              <a:rPr lang="es-PR" dirty="0" smtClean="0"/>
              <a:t>Tarea: Actividad de aprendizaje</a:t>
            </a:r>
            <a:endParaRPr lang="es-P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66800" y="5791200"/>
            <a:ext cx="6781800" cy="762000"/>
          </a:xfrm>
        </p:spPr>
        <p:txBody>
          <a:bodyPr>
            <a:normAutofit fontScale="70000" lnSpcReduction="20000"/>
          </a:bodyPr>
          <a:lstStyle/>
          <a:p>
            <a:r>
              <a:rPr lang="es-PR" b="1" dirty="0" smtClean="0">
                <a:solidFill>
                  <a:schemeClr val="tx2"/>
                </a:solidFill>
              </a:rPr>
              <a:t>Aslin M. Corchado</a:t>
            </a:r>
          </a:p>
          <a:p>
            <a:r>
              <a:rPr lang="es-PR" b="1" dirty="0" smtClean="0">
                <a:solidFill>
                  <a:schemeClr val="tx2"/>
                </a:solidFill>
              </a:rPr>
              <a:t>ETEL 602</a:t>
            </a:r>
          </a:p>
          <a:p>
            <a:r>
              <a:rPr lang="es-PR" b="1" dirty="0" smtClean="0">
                <a:solidFill>
                  <a:schemeClr val="tx2"/>
                </a:solidFill>
              </a:rPr>
              <a:t>Profa. Digna Rodríguez</a:t>
            </a:r>
            <a:endParaRPr lang="es-PR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809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Esquina doblada"/>
          <p:cNvSpPr/>
          <p:nvPr/>
        </p:nvSpPr>
        <p:spPr>
          <a:xfrm>
            <a:off x="6286500" y="3751128"/>
            <a:ext cx="1638300" cy="838200"/>
          </a:xfrm>
          <a:prstGeom prst="foldedCorne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R"/>
          </a:p>
        </p:txBody>
      </p:sp>
      <p:sp>
        <p:nvSpPr>
          <p:cNvPr id="1033" name="1032 Esquina doblada"/>
          <p:cNvSpPr/>
          <p:nvPr/>
        </p:nvSpPr>
        <p:spPr>
          <a:xfrm>
            <a:off x="1628949" y="3580984"/>
            <a:ext cx="1638300" cy="838200"/>
          </a:xfrm>
          <a:prstGeom prst="foldedCorne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R"/>
          </a:p>
        </p:txBody>
      </p:sp>
      <p:sp>
        <p:nvSpPr>
          <p:cNvPr id="23" name="22 Llamada de flecha hacia abajo"/>
          <p:cNvSpPr/>
          <p:nvPr/>
        </p:nvSpPr>
        <p:spPr>
          <a:xfrm>
            <a:off x="3733800" y="381000"/>
            <a:ext cx="2286000" cy="11430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R" dirty="0" smtClean="0"/>
              <a:t>Contenidos Educativos</a:t>
            </a:r>
            <a:endParaRPr lang="es-PR" dirty="0"/>
          </a:p>
        </p:txBody>
      </p:sp>
      <p:sp>
        <p:nvSpPr>
          <p:cNvPr id="24" name="23 Rectángulo"/>
          <p:cNvSpPr/>
          <p:nvPr/>
        </p:nvSpPr>
        <p:spPr>
          <a:xfrm>
            <a:off x="3930353" y="1600200"/>
            <a:ext cx="1828800" cy="762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R" dirty="0" smtClean="0"/>
              <a:t>Proceso de planificación de la enseñanza</a:t>
            </a:r>
            <a:endParaRPr lang="es-PR" dirty="0"/>
          </a:p>
        </p:txBody>
      </p:sp>
      <p:sp>
        <p:nvSpPr>
          <p:cNvPr id="26" name="25 Flecha curvada hacia la derecha"/>
          <p:cNvSpPr/>
          <p:nvPr/>
        </p:nvSpPr>
        <p:spPr>
          <a:xfrm>
            <a:off x="2286000" y="2286000"/>
            <a:ext cx="1143000" cy="914400"/>
          </a:xfrm>
          <a:prstGeom prst="curv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R">
              <a:solidFill>
                <a:schemeClr val="tx1"/>
              </a:solidFill>
            </a:endParaRPr>
          </a:p>
        </p:txBody>
      </p:sp>
      <p:sp>
        <p:nvSpPr>
          <p:cNvPr id="27" name="26 Flecha curvada hacia la izquierda"/>
          <p:cNvSpPr/>
          <p:nvPr/>
        </p:nvSpPr>
        <p:spPr>
          <a:xfrm>
            <a:off x="6400800" y="2313774"/>
            <a:ext cx="1066800" cy="1010540"/>
          </a:xfrm>
          <a:prstGeom prst="curvedLef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R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3429000" y="2743200"/>
            <a:ext cx="1219200" cy="85742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R" sz="1600" dirty="0" smtClean="0"/>
              <a:t>Objetivos de aprendizaje</a:t>
            </a:r>
            <a:endParaRPr lang="es-PR" sz="1600" dirty="0"/>
          </a:p>
        </p:txBody>
      </p:sp>
      <p:sp>
        <p:nvSpPr>
          <p:cNvPr id="30" name="29 Rectángulo"/>
          <p:cNvSpPr/>
          <p:nvPr/>
        </p:nvSpPr>
        <p:spPr>
          <a:xfrm>
            <a:off x="5183736" y="2771686"/>
            <a:ext cx="1219200" cy="85742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R" sz="1600" dirty="0" smtClean="0"/>
              <a:t>Taxonomías de objetivos educativos</a:t>
            </a:r>
            <a:endParaRPr lang="es-PR" sz="1600" dirty="0"/>
          </a:p>
        </p:txBody>
      </p:sp>
      <p:sp>
        <p:nvSpPr>
          <p:cNvPr id="1024" name="1023 CuadroTexto"/>
          <p:cNvSpPr txBox="1"/>
          <p:nvPr/>
        </p:nvSpPr>
        <p:spPr>
          <a:xfrm>
            <a:off x="6299034" y="3773948"/>
            <a:ext cx="16946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R" sz="1400" dirty="0" smtClean="0"/>
              <a:t>Cognoscitiva</a:t>
            </a:r>
          </a:p>
          <a:p>
            <a:r>
              <a:rPr lang="es-PR" sz="1400" dirty="0"/>
              <a:t> </a:t>
            </a:r>
            <a:r>
              <a:rPr lang="es-PR" sz="1400" dirty="0" smtClean="0"/>
              <a:t>     </a:t>
            </a:r>
            <a:r>
              <a:rPr lang="es-PR" sz="1400" dirty="0" err="1" smtClean="0"/>
              <a:t>Benjamin</a:t>
            </a:r>
            <a:r>
              <a:rPr lang="es-PR" sz="1400" dirty="0" smtClean="0"/>
              <a:t>  Bloom</a:t>
            </a:r>
          </a:p>
          <a:p>
            <a:r>
              <a:rPr lang="es-PR" sz="1400" dirty="0"/>
              <a:t> </a:t>
            </a:r>
            <a:r>
              <a:rPr lang="es-PR" sz="1400" dirty="0" smtClean="0"/>
              <a:t>      </a:t>
            </a:r>
            <a:r>
              <a:rPr lang="es-PR" sz="1100" dirty="0" smtClean="0"/>
              <a:t>(1956)</a:t>
            </a:r>
            <a:endParaRPr lang="es-PR" sz="11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1600912" y="3548504"/>
            <a:ext cx="16943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R" sz="1400" dirty="0" smtClean="0"/>
              <a:t>Conceptuales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R" sz="1400" dirty="0" smtClean="0"/>
              <a:t>Procedimentales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R" sz="1400" dirty="0" smtClean="0"/>
              <a:t>Actitudinales</a:t>
            </a:r>
          </a:p>
        </p:txBody>
      </p:sp>
      <p:sp>
        <p:nvSpPr>
          <p:cNvPr id="1025" name="1024 Abrir llave"/>
          <p:cNvSpPr/>
          <p:nvPr/>
        </p:nvSpPr>
        <p:spPr>
          <a:xfrm rot="16200000">
            <a:off x="4642366" y="3332805"/>
            <a:ext cx="468867" cy="1170062"/>
          </a:xfrm>
          <a:prstGeom prst="leftBrace">
            <a:avLst>
              <a:gd name="adj1" fmla="val 8333"/>
              <a:gd name="adj2" fmla="val 507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R"/>
          </a:p>
        </p:txBody>
      </p:sp>
      <p:sp>
        <p:nvSpPr>
          <p:cNvPr id="1027" name="1026 Cinta hacia abajo"/>
          <p:cNvSpPr/>
          <p:nvPr/>
        </p:nvSpPr>
        <p:spPr>
          <a:xfrm>
            <a:off x="3984477" y="4178702"/>
            <a:ext cx="1905000" cy="685800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R" dirty="0" smtClean="0"/>
              <a:t>metas</a:t>
            </a:r>
            <a:endParaRPr lang="es-PR" dirty="0"/>
          </a:p>
        </p:txBody>
      </p:sp>
      <p:sp>
        <p:nvSpPr>
          <p:cNvPr id="1028" name="1027 Flecha izquierda y arriba"/>
          <p:cNvSpPr/>
          <p:nvPr/>
        </p:nvSpPr>
        <p:spPr>
          <a:xfrm rot="5400000">
            <a:off x="4701788" y="5075313"/>
            <a:ext cx="870249" cy="778023"/>
          </a:xfrm>
          <a:prstGeom prst="leftUpArrow">
            <a:avLst>
              <a:gd name="adj1" fmla="val 22804"/>
              <a:gd name="adj2" fmla="val 25000"/>
              <a:gd name="adj3" fmla="val 25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R"/>
          </a:p>
        </p:txBody>
      </p:sp>
      <p:sp>
        <p:nvSpPr>
          <p:cNvPr id="1031" name="1030 Redondear rectángulo de esquina diagonal"/>
          <p:cNvSpPr/>
          <p:nvPr/>
        </p:nvSpPr>
        <p:spPr>
          <a:xfrm>
            <a:off x="5793336" y="5334001"/>
            <a:ext cx="1140864" cy="457200"/>
          </a:xfrm>
          <a:prstGeom prst="round2Diag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R" dirty="0" smtClean="0"/>
              <a:t>Medición</a:t>
            </a:r>
            <a:endParaRPr lang="es-PR" dirty="0"/>
          </a:p>
        </p:txBody>
      </p:sp>
      <p:sp>
        <p:nvSpPr>
          <p:cNvPr id="1032" name="1031 Redondear rectángulo de esquina diagonal"/>
          <p:cNvSpPr/>
          <p:nvPr/>
        </p:nvSpPr>
        <p:spPr>
          <a:xfrm>
            <a:off x="6286500" y="5632749"/>
            <a:ext cx="1295400" cy="533400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R" dirty="0" smtClean="0"/>
              <a:t>Evaluación</a:t>
            </a:r>
            <a:endParaRPr lang="es-PR" dirty="0"/>
          </a:p>
        </p:txBody>
      </p:sp>
      <p:sp>
        <p:nvSpPr>
          <p:cNvPr id="41" name="40 Redondear rectángulo de esquina diagonal"/>
          <p:cNvSpPr/>
          <p:nvPr/>
        </p:nvSpPr>
        <p:spPr>
          <a:xfrm>
            <a:off x="6819900" y="6051849"/>
            <a:ext cx="1295400" cy="53340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R" dirty="0" smtClean="0"/>
              <a:t>Avalúo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2747644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Referencias </a:t>
            </a:r>
            <a:endParaRPr lang="es-P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2057400"/>
            <a:ext cx="7696199" cy="41148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err="1"/>
              <a:t>Aprender</a:t>
            </a:r>
            <a:r>
              <a:rPr lang="en-US" i="1" dirty="0"/>
              <a:t> a </a:t>
            </a:r>
            <a:r>
              <a:rPr lang="en-US" i="1" dirty="0" err="1"/>
              <a:t>Enseñar</a:t>
            </a:r>
            <a:r>
              <a:rPr lang="en-US" dirty="0"/>
              <a:t>. 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 smtClean="0"/>
              <a:t>	http</a:t>
            </a:r>
            <a:r>
              <a:rPr lang="en-US" dirty="0"/>
              <a:t>://</a:t>
            </a:r>
            <a:r>
              <a:rPr lang="en-US" dirty="0" smtClean="0"/>
              <a:t>ceupromed.ucol.mx/nucleum/APRENDER%20A%20	ENSE%C3%91AR/AaE_3_contenidos-escolares.htm</a:t>
            </a:r>
            <a:endParaRPr lang="en-US" dirty="0"/>
          </a:p>
          <a:p>
            <a:r>
              <a:rPr lang="en-US" i="1" dirty="0"/>
              <a:t>Los </a:t>
            </a:r>
            <a:r>
              <a:rPr lang="en-US" i="1" dirty="0" err="1"/>
              <a:t>Contenidos</a:t>
            </a:r>
            <a:r>
              <a:rPr lang="en-US" i="1" dirty="0"/>
              <a:t> de la </a:t>
            </a:r>
            <a:r>
              <a:rPr lang="en-US" i="1" dirty="0" err="1"/>
              <a:t>Enseñanza</a:t>
            </a:r>
            <a:r>
              <a:rPr lang="en-US" i="1" dirty="0"/>
              <a:t> « </a:t>
            </a:r>
            <a:r>
              <a:rPr lang="en-US" i="1" dirty="0" err="1"/>
              <a:t>Planificación</a:t>
            </a:r>
            <a:r>
              <a:rPr lang="en-US" i="1" dirty="0"/>
              <a:t> </a:t>
            </a:r>
            <a:r>
              <a:rPr lang="en-US" i="1" dirty="0" err="1"/>
              <a:t>Educativa</a:t>
            </a:r>
            <a:r>
              <a:rPr lang="en-US" i="1" dirty="0"/>
              <a:t> - La </a:t>
            </a:r>
            <a:r>
              <a:rPr lang="en-US" i="1" dirty="0" smtClean="0"/>
              <a:t>	</a:t>
            </a:r>
            <a:r>
              <a:rPr lang="en-US" i="1" dirty="0" err="1" smtClean="0"/>
              <a:t>Coctelera</a:t>
            </a:r>
            <a:r>
              <a:rPr lang="en-US" dirty="0"/>
              <a:t>. (2009). Retrieved July 31, 2014, from </a:t>
            </a:r>
            <a:r>
              <a:rPr lang="en-US" dirty="0" smtClean="0"/>
              <a:t>	http</a:t>
            </a:r>
            <a:r>
              <a:rPr lang="en-US" dirty="0"/>
              <a:t>://</a:t>
            </a:r>
            <a:r>
              <a:rPr lang="en-US" dirty="0" smtClean="0"/>
              <a:t>planificacion-	educativa.espacioblog.com/post/2009/06/03/los-	</a:t>
            </a:r>
            <a:r>
              <a:rPr lang="en-US" dirty="0" err="1" smtClean="0"/>
              <a:t>contenidos-ensenanza</a:t>
            </a:r>
            <a:endParaRPr lang="en-US" dirty="0"/>
          </a:p>
          <a:p>
            <a:r>
              <a:rPr lang="en-US" dirty="0" err="1"/>
              <a:t>Orengo</a:t>
            </a:r>
            <a:r>
              <a:rPr lang="en-US" dirty="0"/>
              <a:t> </a:t>
            </a:r>
            <a:r>
              <a:rPr lang="en-US" dirty="0" err="1"/>
              <a:t>Puig</a:t>
            </a:r>
            <a:r>
              <a:rPr lang="en-US" dirty="0"/>
              <a:t>, J.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en-US" i="1" dirty="0"/>
              <a:t>AVALÚO, MEDICIÓN Y EVALUACIÓN</a:t>
            </a:r>
            <a:r>
              <a:rPr lang="en-US" dirty="0"/>
              <a:t>. </a:t>
            </a:r>
            <a:r>
              <a:rPr lang="en-US" dirty="0" smtClean="0"/>
              <a:t>	Retrieved</a:t>
            </a:r>
            <a:r>
              <a:rPr lang="en-US" dirty="0"/>
              <a:t> July 31, 2014, from </a:t>
            </a:r>
            <a:r>
              <a:rPr lang="en-US" dirty="0" smtClean="0"/>
              <a:t>	http</a:t>
            </a:r>
            <a:r>
              <a:rPr lang="en-US" dirty="0"/>
              <a:t>://</a:t>
            </a:r>
            <a:r>
              <a:rPr lang="en-US" dirty="0" smtClean="0"/>
              <a:t>repasopcmasumet.files.wordpress.com/2008/12/e	valuacion-medicion-y-assessment.pdf</a:t>
            </a:r>
            <a:endParaRPr lang="en-US" dirty="0"/>
          </a:p>
          <a:p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301466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69</TotalTime>
  <Words>57</Words>
  <Application>Microsoft Office PowerPoint</Application>
  <PresentationFormat>Presentación en pantalla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Forma de onda</vt:lpstr>
      <vt:lpstr>Taller 1: Conceptos relacionados al avalúo Tarea: Actividad de aprendizaje</vt:lpstr>
      <vt:lpstr>Presentación de PowerPoint</vt:lpstr>
      <vt:lpstr>Referencias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Javy y Aslin</dc:creator>
  <cp:lastModifiedBy>Javy y Aslin</cp:lastModifiedBy>
  <cp:revision>7</cp:revision>
  <dcterms:created xsi:type="dcterms:W3CDTF">2014-08-01T02:00:57Z</dcterms:created>
  <dcterms:modified xsi:type="dcterms:W3CDTF">2014-08-01T03:10:13Z</dcterms:modified>
</cp:coreProperties>
</file>